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윤고딕 Bold" charset="1" panose="020B0803000000000000"/>
      <p:regular r:id="rId24"/>
    </p:embeddedFont>
    <p:embeddedFont>
      <p:font typeface="윤고딕 Light" charset="1" panose="020B0503000000000000"/>
      <p:regular r:id="rId25"/>
    </p:embeddedFont>
    <p:embeddedFont>
      <p:font typeface="윤고딕" charset="1" panose="020B0503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png>
</file>

<file path=ppt/media/image31.jpe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https://github.com/GIPYOSO/SWU_AI_MiniProject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jpeg" Type="http://schemas.openxmlformats.org/officeDocument/2006/relationships/image"/><Relationship Id="rId5" Target="../media/image15.jpeg" Type="http://schemas.openxmlformats.org/officeDocument/2006/relationships/image"/><Relationship Id="rId6" Target="../media/image1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jpeg" Type="http://schemas.openxmlformats.org/officeDocument/2006/relationships/image"/><Relationship Id="rId5" Target="../media/image18.jpeg" Type="http://schemas.openxmlformats.org/officeDocument/2006/relationships/image"/><Relationship Id="rId6" Target="../media/image19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0.jpeg" Type="http://schemas.openxmlformats.org/officeDocument/2006/relationships/image"/><Relationship Id="rId5" Target="../media/image21.jpeg" Type="http://schemas.openxmlformats.org/officeDocument/2006/relationships/image"/><Relationship Id="rId6" Target="../media/image22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3.jpeg" Type="http://schemas.openxmlformats.org/officeDocument/2006/relationships/image"/><Relationship Id="rId5" Target="../media/image24.jpeg" Type="http://schemas.openxmlformats.org/officeDocument/2006/relationships/image"/><Relationship Id="rId6" Target="../media/image25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6.jpeg" Type="http://schemas.openxmlformats.org/officeDocument/2006/relationships/image"/><Relationship Id="rId5" Target="../media/image27.jpeg" Type="http://schemas.openxmlformats.org/officeDocument/2006/relationships/image"/><Relationship Id="rId6" Target="../media/image28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9.jpe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1.jpeg" Type="http://schemas.openxmlformats.org/officeDocument/2006/relationships/image"/><Relationship Id="rId5" Target="../media/image3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Relationship Id="rId8" Target="../media/image37.png" Type="http://schemas.openxmlformats.org/officeDocument/2006/relationships/image"/><Relationship Id="rId9" Target="../media/image38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5746289" y="2317812"/>
            <a:ext cx="6795423" cy="852248"/>
            <a:chOff x="0" y="0"/>
            <a:chExt cx="3181762" cy="39904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181762" cy="399040"/>
            </a:xfrm>
            <a:custGeom>
              <a:avLst/>
              <a:gdLst/>
              <a:ahLst/>
              <a:cxnLst/>
              <a:rect r="r" b="b" t="t" l="l"/>
              <a:pathLst>
                <a:path h="399040" w="3181762">
                  <a:moveTo>
                    <a:pt x="33039" y="0"/>
                  </a:moveTo>
                  <a:lnTo>
                    <a:pt x="3148723" y="0"/>
                  </a:lnTo>
                  <a:cubicBezTo>
                    <a:pt x="3157485" y="0"/>
                    <a:pt x="3165889" y="3481"/>
                    <a:pt x="3172085" y="9677"/>
                  </a:cubicBezTo>
                  <a:cubicBezTo>
                    <a:pt x="3178281" y="15873"/>
                    <a:pt x="3181762" y="24277"/>
                    <a:pt x="3181762" y="33039"/>
                  </a:cubicBezTo>
                  <a:lnTo>
                    <a:pt x="3181762" y="366001"/>
                  </a:lnTo>
                  <a:cubicBezTo>
                    <a:pt x="3181762" y="384248"/>
                    <a:pt x="3166970" y="399040"/>
                    <a:pt x="3148723" y="399040"/>
                  </a:cubicBezTo>
                  <a:lnTo>
                    <a:pt x="33039" y="399040"/>
                  </a:lnTo>
                  <a:cubicBezTo>
                    <a:pt x="14792" y="399040"/>
                    <a:pt x="0" y="384248"/>
                    <a:pt x="0" y="366001"/>
                  </a:cubicBezTo>
                  <a:lnTo>
                    <a:pt x="0" y="33039"/>
                  </a:lnTo>
                  <a:cubicBezTo>
                    <a:pt x="0" y="24277"/>
                    <a:pt x="3481" y="15873"/>
                    <a:pt x="9677" y="9677"/>
                  </a:cubicBezTo>
                  <a:cubicBezTo>
                    <a:pt x="15873" y="3481"/>
                    <a:pt x="24277" y="0"/>
                    <a:pt x="33039" y="0"/>
                  </a:cubicBezTo>
                  <a:close/>
                </a:path>
              </a:pathLst>
            </a:custGeom>
            <a:solidFill>
              <a:srgbClr val="C9DFDD"/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3181762" cy="43714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40352D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AI 비전 활용 공정제어 실무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127253" y="2692670"/>
            <a:ext cx="102532" cy="102532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352D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4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6058215" y="2692670"/>
            <a:ext cx="102532" cy="102532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352D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4"/>
                </a:lnSpc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1940765" y="3960819"/>
            <a:ext cx="14406470" cy="2222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55"/>
              </a:lnSpc>
            </a:pPr>
            <a:r>
              <a:rPr lang="en-US" sz="59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C 언어로 구현한 </a:t>
            </a:r>
          </a:p>
          <a:p>
            <a:pPr algn="ctr">
              <a:lnSpc>
                <a:spcPts val="8555"/>
              </a:lnSpc>
            </a:pPr>
            <a:r>
              <a:rPr lang="en-US" sz="59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GRAYSCALE IMAGE PROCESSING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7425968" y="7612018"/>
            <a:ext cx="3444153" cy="511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4"/>
              </a:lnSpc>
              <a:spcBef>
                <a:spcPct val="0"/>
              </a:spcBef>
            </a:pPr>
            <a:r>
              <a:rPr lang="en-US" sz="2800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한기표</a:t>
            </a:r>
          </a:p>
        </p:txBody>
      </p:sp>
      <p:sp>
        <p:nvSpPr>
          <p:cNvPr name="AutoShape 41" id="41"/>
          <p:cNvSpPr/>
          <p:nvPr/>
        </p:nvSpPr>
        <p:spPr>
          <a:xfrm>
            <a:off x="7407636" y="7688218"/>
            <a:ext cx="0" cy="384008"/>
          </a:xfrm>
          <a:prstGeom prst="line">
            <a:avLst/>
          </a:prstGeom>
          <a:ln cap="flat" w="19050">
            <a:solidFill>
              <a:srgbClr val="40352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2" id="42"/>
          <p:cNvSpPr/>
          <p:nvPr/>
        </p:nvSpPr>
        <p:spPr>
          <a:xfrm>
            <a:off x="10851789" y="7709002"/>
            <a:ext cx="0" cy="384008"/>
          </a:xfrm>
          <a:prstGeom prst="line">
            <a:avLst/>
          </a:prstGeom>
          <a:ln cap="flat" w="19050">
            <a:solidFill>
              <a:srgbClr val="40352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3" id="43"/>
          <p:cNvSpPr txBox="true"/>
          <p:nvPr/>
        </p:nvSpPr>
        <p:spPr>
          <a:xfrm rot="0">
            <a:off x="14214826" y="1411961"/>
            <a:ext cx="2132409" cy="2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6"/>
              </a:lnSpc>
              <a:spcBef>
                <a:spcPct val="0"/>
              </a:spcBef>
            </a:pPr>
            <a:r>
              <a:rPr lang="en-US" sz="12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미니 프로젝트(VERSION 1.0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5157036" y="8536898"/>
            <a:ext cx="7973929" cy="306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u="sng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  <a:hlinkClick r:id="rId4" tooltip="https://github.com/GIPYOSO/SWU_AI_MiniProject"/>
              </a:rPr>
              <a:t>https://github.com/GIPYOSO/SWU_AI_MiniProject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2622476" y="3490578"/>
            <a:ext cx="4300901" cy="3646913"/>
          </a:xfrm>
          <a:custGeom>
            <a:avLst/>
            <a:gdLst/>
            <a:ahLst/>
            <a:cxnLst/>
            <a:rect r="r" b="b" t="t" l="l"/>
            <a:pathLst>
              <a:path h="3646913" w="4300901">
                <a:moveTo>
                  <a:pt x="0" y="0"/>
                </a:moveTo>
                <a:lnTo>
                  <a:pt x="4300902" y="0"/>
                </a:lnTo>
                <a:lnTo>
                  <a:pt x="4300902" y="3646913"/>
                </a:lnTo>
                <a:lnTo>
                  <a:pt x="0" y="36469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7139873" y="3490578"/>
            <a:ext cx="4453843" cy="3581111"/>
          </a:xfrm>
          <a:custGeom>
            <a:avLst/>
            <a:gdLst/>
            <a:ahLst/>
            <a:cxnLst/>
            <a:rect r="r" b="b" t="t" l="l"/>
            <a:pathLst>
              <a:path h="3581111" w="4453843">
                <a:moveTo>
                  <a:pt x="0" y="0"/>
                </a:moveTo>
                <a:lnTo>
                  <a:pt x="4453843" y="0"/>
                </a:lnTo>
                <a:lnTo>
                  <a:pt x="4453843" y="3581111"/>
                </a:lnTo>
                <a:lnTo>
                  <a:pt x="0" y="35811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2049355" y="3509416"/>
            <a:ext cx="3636764" cy="3562273"/>
          </a:xfrm>
          <a:custGeom>
            <a:avLst/>
            <a:gdLst/>
            <a:ahLst/>
            <a:cxnLst/>
            <a:rect r="r" b="b" t="t" l="l"/>
            <a:pathLst>
              <a:path h="3562273" w="3636764">
                <a:moveTo>
                  <a:pt x="0" y="0"/>
                </a:moveTo>
                <a:lnTo>
                  <a:pt x="3636764" y="0"/>
                </a:lnTo>
                <a:lnTo>
                  <a:pt x="3636764" y="3562273"/>
                </a:lnTo>
                <a:lnTo>
                  <a:pt x="0" y="35622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시연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622476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축소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139873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확대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049355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회전(수정)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2622476" y="3535033"/>
            <a:ext cx="3731134" cy="3704073"/>
          </a:xfrm>
          <a:custGeom>
            <a:avLst/>
            <a:gdLst/>
            <a:ahLst/>
            <a:cxnLst/>
            <a:rect r="r" b="b" t="t" l="l"/>
            <a:pathLst>
              <a:path h="3704073" w="3731134">
                <a:moveTo>
                  <a:pt x="0" y="0"/>
                </a:moveTo>
                <a:lnTo>
                  <a:pt x="3731135" y="0"/>
                </a:lnTo>
                <a:lnTo>
                  <a:pt x="3731135" y="3704073"/>
                </a:lnTo>
                <a:lnTo>
                  <a:pt x="0" y="37040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1733818" y="3565244"/>
            <a:ext cx="4246552" cy="3673861"/>
          </a:xfrm>
          <a:custGeom>
            <a:avLst/>
            <a:gdLst/>
            <a:ahLst/>
            <a:cxnLst/>
            <a:rect r="r" b="b" t="t" l="l"/>
            <a:pathLst>
              <a:path h="3673861" w="4246552">
                <a:moveTo>
                  <a:pt x="0" y="0"/>
                </a:moveTo>
                <a:lnTo>
                  <a:pt x="4246551" y="0"/>
                </a:lnTo>
                <a:lnTo>
                  <a:pt x="4246551" y="3673862"/>
                </a:lnTo>
                <a:lnTo>
                  <a:pt x="0" y="3673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7139873" y="3565244"/>
            <a:ext cx="4092403" cy="3673861"/>
          </a:xfrm>
          <a:custGeom>
            <a:avLst/>
            <a:gdLst/>
            <a:ahLst/>
            <a:cxnLst/>
            <a:rect r="r" b="b" t="t" l="l"/>
            <a:pathLst>
              <a:path h="3673861" w="4092403">
                <a:moveTo>
                  <a:pt x="0" y="0"/>
                </a:moveTo>
                <a:lnTo>
                  <a:pt x="4092403" y="0"/>
                </a:lnTo>
                <a:lnTo>
                  <a:pt x="4092403" y="3673862"/>
                </a:lnTo>
                <a:lnTo>
                  <a:pt x="0" y="36738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시연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622476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위치이동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139873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좌우대칭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049355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상하대칭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2622476" y="3608808"/>
            <a:ext cx="3942240" cy="3556524"/>
          </a:xfrm>
          <a:custGeom>
            <a:avLst/>
            <a:gdLst/>
            <a:ahLst/>
            <a:cxnLst/>
            <a:rect r="r" b="b" t="t" l="l"/>
            <a:pathLst>
              <a:path h="3556524" w="3942240">
                <a:moveTo>
                  <a:pt x="0" y="0"/>
                </a:moveTo>
                <a:lnTo>
                  <a:pt x="3942240" y="0"/>
                </a:lnTo>
                <a:lnTo>
                  <a:pt x="3942240" y="3556524"/>
                </a:lnTo>
                <a:lnTo>
                  <a:pt x="0" y="35565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6884365" y="3608808"/>
            <a:ext cx="4228245" cy="3556524"/>
          </a:xfrm>
          <a:custGeom>
            <a:avLst/>
            <a:gdLst/>
            <a:ahLst/>
            <a:cxnLst/>
            <a:rect r="r" b="b" t="t" l="l"/>
            <a:pathLst>
              <a:path h="3556524" w="4228245">
                <a:moveTo>
                  <a:pt x="0" y="0"/>
                </a:moveTo>
                <a:lnTo>
                  <a:pt x="4228245" y="0"/>
                </a:lnTo>
                <a:lnTo>
                  <a:pt x="4228245" y="3556524"/>
                </a:lnTo>
                <a:lnTo>
                  <a:pt x="0" y="35565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1436460" y="3608808"/>
            <a:ext cx="4219046" cy="3556524"/>
          </a:xfrm>
          <a:custGeom>
            <a:avLst/>
            <a:gdLst/>
            <a:ahLst/>
            <a:cxnLst/>
            <a:rect r="r" b="b" t="t" l="l"/>
            <a:pathLst>
              <a:path h="3556524" w="4219046">
                <a:moveTo>
                  <a:pt x="0" y="0"/>
                </a:moveTo>
                <a:lnTo>
                  <a:pt x="4219046" y="0"/>
                </a:lnTo>
                <a:lnTo>
                  <a:pt x="4219046" y="3556524"/>
                </a:lnTo>
                <a:lnTo>
                  <a:pt x="0" y="35565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시연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622476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평활화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139873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엠보싱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660901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블러처리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2622476" y="3329375"/>
            <a:ext cx="3680734" cy="3941981"/>
          </a:xfrm>
          <a:custGeom>
            <a:avLst/>
            <a:gdLst/>
            <a:ahLst/>
            <a:cxnLst/>
            <a:rect r="r" b="b" t="t" l="l"/>
            <a:pathLst>
              <a:path h="3941981" w="3680734">
                <a:moveTo>
                  <a:pt x="0" y="0"/>
                </a:moveTo>
                <a:lnTo>
                  <a:pt x="3680735" y="0"/>
                </a:lnTo>
                <a:lnTo>
                  <a:pt x="3680735" y="3941981"/>
                </a:lnTo>
                <a:lnTo>
                  <a:pt x="0" y="39419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1289159" y="3329375"/>
            <a:ext cx="4702535" cy="3941981"/>
          </a:xfrm>
          <a:custGeom>
            <a:avLst/>
            <a:gdLst/>
            <a:ahLst/>
            <a:cxnLst/>
            <a:rect r="r" b="b" t="t" l="l"/>
            <a:pathLst>
              <a:path h="3941981" w="4702535">
                <a:moveTo>
                  <a:pt x="0" y="0"/>
                </a:moveTo>
                <a:lnTo>
                  <a:pt x="4702536" y="0"/>
                </a:lnTo>
                <a:lnTo>
                  <a:pt x="4702536" y="3941981"/>
                </a:lnTo>
                <a:lnTo>
                  <a:pt x="0" y="39419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6758878" y="3329375"/>
            <a:ext cx="4074614" cy="3941981"/>
          </a:xfrm>
          <a:custGeom>
            <a:avLst/>
            <a:gdLst/>
            <a:ahLst/>
            <a:cxnLst/>
            <a:rect r="r" b="b" t="t" l="l"/>
            <a:pathLst>
              <a:path h="3941981" w="4074614">
                <a:moveTo>
                  <a:pt x="0" y="0"/>
                </a:moveTo>
                <a:lnTo>
                  <a:pt x="4074614" y="0"/>
                </a:lnTo>
                <a:lnTo>
                  <a:pt x="4074614" y="3941981"/>
                </a:lnTo>
                <a:lnTo>
                  <a:pt x="0" y="39419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시연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416642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샤프닝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758878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수평에지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594226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수직에지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6562496" y="3664502"/>
            <a:ext cx="4137698" cy="3445134"/>
          </a:xfrm>
          <a:custGeom>
            <a:avLst/>
            <a:gdLst/>
            <a:ahLst/>
            <a:cxnLst/>
            <a:rect r="r" b="b" t="t" l="l"/>
            <a:pathLst>
              <a:path h="3445134" w="4137698">
                <a:moveTo>
                  <a:pt x="0" y="0"/>
                </a:moveTo>
                <a:lnTo>
                  <a:pt x="4137698" y="0"/>
                </a:lnTo>
                <a:lnTo>
                  <a:pt x="4137698" y="3445135"/>
                </a:lnTo>
                <a:lnTo>
                  <a:pt x="0" y="34451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1076039" y="3664502"/>
            <a:ext cx="4610589" cy="3445134"/>
          </a:xfrm>
          <a:custGeom>
            <a:avLst/>
            <a:gdLst/>
            <a:ahLst/>
            <a:cxnLst/>
            <a:rect r="r" b="b" t="t" l="l"/>
            <a:pathLst>
              <a:path h="3445134" w="4610589">
                <a:moveTo>
                  <a:pt x="0" y="0"/>
                </a:moveTo>
                <a:lnTo>
                  <a:pt x="4610589" y="0"/>
                </a:lnTo>
                <a:lnTo>
                  <a:pt x="4610589" y="3445135"/>
                </a:lnTo>
                <a:lnTo>
                  <a:pt x="0" y="34451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2622476" y="3664502"/>
            <a:ext cx="3564174" cy="3445134"/>
          </a:xfrm>
          <a:custGeom>
            <a:avLst/>
            <a:gdLst/>
            <a:ahLst/>
            <a:cxnLst/>
            <a:rect r="r" b="b" t="t" l="l"/>
            <a:pathLst>
              <a:path h="3445134" w="3564174">
                <a:moveTo>
                  <a:pt x="0" y="0"/>
                </a:moveTo>
                <a:lnTo>
                  <a:pt x="3564174" y="0"/>
                </a:lnTo>
                <a:lnTo>
                  <a:pt x="3564174" y="3445135"/>
                </a:lnTo>
                <a:lnTo>
                  <a:pt x="0" y="34451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시연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416642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수평+수직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585143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로버츠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335133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소벨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2622476" y="3566077"/>
            <a:ext cx="4432959" cy="3802954"/>
          </a:xfrm>
          <a:custGeom>
            <a:avLst/>
            <a:gdLst/>
            <a:ahLst/>
            <a:cxnLst/>
            <a:rect r="r" b="b" t="t" l="l"/>
            <a:pathLst>
              <a:path h="3802954" w="4432959">
                <a:moveTo>
                  <a:pt x="0" y="0"/>
                </a:moveTo>
                <a:lnTo>
                  <a:pt x="4432959" y="0"/>
                </a:lnTo>
                <a:lnTo>
                  <a:pt x="4432959" y="3802953"/>
                </a:lnTo>
                <a:lnTo>
                  <a:pt x="0" y="38029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502" t="-13062" r="-16202" b="-15728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9144000" y="3497731"/>
            <a:ext cx="5957655" cy="4899847"/>
          </a:xfrm>
          <a:custGeom>
            <a:avLst/>
            <a:gdLst/>
            <a:ahLst/>
            <a:cxnLst/>
            <a:rect r="r" b="b" t="t" l="l"/>
            <a:pathLst>
              <a:path h="4899847" w="5957655">
                <a:moveTo>
                  <a:pt x="0" y="0"/>
                </a:moveTo>
                <a:lnTo>
                  <a:pt x="5957655" y="0"/>
                </a:lnTo>
                <a:lnTo>
                  <a:pt x="5957655" y="4899846"/>
                </a:lnTo>
                <a:lnTo>
                  <a:pt x="0" y="48998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2622476" y="1900625"/>
            <a:ext cx="10136008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프리윗 마스크 코드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622476" y="7510482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프리윗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3123265" y="3626072"/>
            <a:ext cx="4053755" cy="4107504"/>
          </a:xfrm>
          <a:custGeom>
            <a:avLst/>
            <a:gdLst/>
            <a:ahLst/>
            <a:cxnLst/>
            <a:rect r="r" b="b" t="t" l="l"/>
            <a:pathLst>
              <a:path h="4107504" w="4053755">
                <a:moveTo>
                  <a:pt x="0" y="0"/>
                </a:moveTo>
                <a:lnTo>
                  <a:pt x="4053755" y="0"/>
                </a:lnTo>
                <a:lnTo>
                  <a:pt x="4053755" y="4107504"/>
                </a:lnTo>
                <a:lnTo>
                  <a:pt x="0" y="41075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959" t="-18669" r="-82819" b="-31844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9827774" y="3423265"/>
            <a:ext cx="5801972" cy="5397431"/>
          </a:xfrm>
          <a:custGeom>
            <a:avLst/>
            <a:gdLst/>
            <a:ahLst/>
            <a:cxnLst/>
            <a:rect r="r" b="b" t="t" l="l"/>
            <a:pathLst>
              <a:path h="5397431" w="5801972">
                <a:moveTo>
                  <a:pt x="0" y="0"/>
                </a:moveTo>
                <a:lnTo>
                  <a:pt x="5801972" y="0"/>
                </a:lnTo>
                <a:lnTo>
                  <a:pt x="5801972" y="5397431"/>
                </a:lnTo>
                <a:lnTo>
                  <a:pt x="0" y="53974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3123265" y="7933601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라플라시안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622476" y="1900625"/>
            <a:ext cx="12872459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라플라시안 마스크 코드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3366281" y="3830126"/>
            <a:ext cx="11555438" cy="1313374"/>
            <a:chOff x="0" y="0"/>
            <a:chExt cx="5410502" cy="61495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5410502" cy="614950"/>
            </a:xfrm>
            <a:custGeom>
              <a:avLst/>
              <a:gdLst/>
              <a:ahLst/>
              <a:cxnLst/>
              <a:rect r="r" b="b" t="t" l="l"/>
              <a:pathLst>
                <a:path h="614950" w="5410502">
                  <a:moveTo>
                    <a:pt x="19429" y="0"/>
                  </a:moveTo>
                  <a:lnTo>
                    <a:pt x="5391073" y="0"/>
                  </a:lnTo>
                  <a:cubicBezTo>
                    <a:pt x="5401804" y="0"/>
                    <a:pt x="5410502" y="8699"/>
                    <a:pt x="5410502" y="19429"/>
                  </a:cubicBezTo>
                  <a:lnTo>
                    <a:pt x="5410502" y="595520"/>
                  </a:lnTo>
                  <a:cubicBezTo>
                    <a:pt x="5410502" y="606251"/>
                    <a:pt x="5401804" y="614950"/>
                    <a:pt x="5391073" y="614950"/>
                  </a:cubicBezTo>
                  <a:lnTo>
                    <a:pt x="19429" y="614950"/>
                  </a:lnTo>
                  <a:cubicBezTo>
                    <a:pt x="8699" y="614950"/>
                    <a:pt x="0" y="606251"/>
                    <a:pt x="0" y="595520"/>
                  </a:cubicBezTo>
                  <a:lnTo>
                    <a:pt x="0" y="19429"/>
                  </a:lnTo>
                  <a:cubicBezTo>
                    <a:pt x="0" y="8699"/>
                    <a:pt x="8699" y="0"/>
                    <a:pt x="1942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19050"/>
              <a:ext cx="5410502" cy="63400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3366281" y="5552766"/>
            <a:ext cx="11555438" cy="1313374"/>
            <a:chOff x="0" y="0"/>
            <a:chExt cx="5410502" cy="61495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5410502" cy="614950"/>
            </a:xfrm>
            <a:custGeom>
              <a:avLst/>
              <a:gdLst/>
              <a:ahLst/>
              <a:cxnLst/>
              <a:rect r="r" b="b" t="t" l="l"/>
              <a:pathLst>
                <a:path h="614950" w="5410502">
                  <a:moveTo>
                    <a:pt x="19429" y="0"/>
                  </a:moveTo>
                  <a:lnTo>
                    <a:pt x="5391073" y="0"/>
                  </a:lnTo>
                  <a:cubicBezTo>
                    <a:pt x="5401804" y="0"/>
                    <a:pt x="5410502" y="8699"/>
                    <a:pt x="5410502" y="19429"/>
                  </a:cubicBezTo>
                  <a:lnTo>
                    <a:pt x="5410502" y="595520"/>
                  </a:lnTo>
                  <a:cubicBezTo>
                    <a:pt x="5410502" y="606251"/>
                    <a:pt x="5401804" y="614950"/>
                    <a:pt x="5391073" y="614950"/>
                  </a:cubicBezTo>
                  <a:lnTo>
                    <a:pt x="19429" y="614950"/>
                  </a:lnTo>
                  <a:cubicBezTo>
                    <a:pt x="8699" y="614950"/>
                    <a:pt x="0" y="606251"/>
                    <a:pt x="0" y="595520"/>
                  </a:cubicBezTo>
                  <a:lnTo>
                    <a:pt x="0" y="19429"/>
                  </a:lnTo>
                  <a:cubicBezTo>
                    <a:pt x="0" y="8699"/>
                    <a:pt x="8699" y="0"/>
                    <a:pt x="1942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19050"/>
              <a:ext cx="5410502" cy="63400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3366281" y="7275715"/>
            <a:ext cx="11555438" cy="1313374"/>
            <a:chOff x="0" y="0"/>
            <a:chExt cx="5410502" cy="61495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5410502" cy="614950"/>
            </a:xfrm>
            <a:custGeom>
              <a:avLst/>
              <a:gdLst/>
              <a:ahLst/>
              <a:cxnLst/>
              <a:rect r="r" b="b" t="t" l="l"/>
              <a:pathLst>
                <a:path h="614950" w="5410502">
                  <a:moveTo>
                    <a:pt x="19429" y="0"/>
                  </a:moveTo>
                  <a:lnTo>
                    <a:pt x="5391073" y="0"/>
                  </a:lnTo>
                  <a:cubicBezTo>
                    <a:pt x="5401804" y="0"/>
                    <a:pt x="5410502" y="8699"/>
                    <a:pt x="5410502" y="19429"/>
                  </a:cubicBezTo>
                  <a:lnTo>
                    <a:pt x="5410502" y="595520"/>
                  </a:lnTo>
                  <a:cubicBezTo>
                    <a:pt x="5410502" y="606251"/>
                    <a:pt x="5401804" y="614950"/>
                    <a:pt x="5391073" y="614950"/>
                  </a:cubicBezTo>
                  <a:lnTo>
                    <a:pt x="19429" y="614950"/>
                  </a:lnTo>
                  <a:cubicBezTo>
                    <a:pt x="8699" y="614950"/>
                    <a:pt x="0" y="606251"/>
                    <a:pt x="0" y="595520"/>
                  </a:cubicBezTo>
                  <a:lnTo>
                    <a:pt x="0" y="19429"/>
                  </a:lnTo>
                  <a:cubicBezTo>
                    <a:pt x="0" y="8699"/>
                    <a:pt x="8699" y="0"/>
                    <a:pt x="1942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19050"/>
              <a:ext cx="5410502" cy="63400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3366281" y="3829817"/>
            <a:ext cx="1613759" cy="1313374"/>
            <a:chOff x="0" y="0"/>
            <a:chExt cx="755596" cy="61495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755596" cy="614950"/>
            </a:xfrm>
            <a:custGeom>
              <a:avLst/>
              <a:gdLst/>
              <a:ahLst/>
              <a:cxnLst/>
              <a:rect r="r" b="b" t="t" l="l"/>
              <a:pathLst>
                <a:path h="614950" w="755596">
                  <a:moveTo>
                    <a:pt x="139126" y="0"/>
                  </a:moveTo>
                  <a:lnTo>
                    <a:pt x="616470" y="0"/>
                  </a:lnTo>
                  <a:cubicBezTo>
                    <a:pt x="653369" y="0"/>
                    <a:pt x="688756" y="14658"/>
                    <a:pt x="714847" y="40749"/>
                  </a:cubicBezTo>
                  <a:cubicBezTo>
                    <a:pt x="740938" y="66840"/>
                    <a:pt x="755596" y="102227"/>
                    <a:pt x="755596" y="139126"/>
                  </a:cubicBezTo>
                  <a:lnTo>
                    <a:pt x="755596" y="475824"/>
                  </a:lnTo>
                  <a:cubicBezTo>
                    <a:pt x="755596" y="512722"/>
                    <a:pt x="740938" y="548110"/>
                    <a:pt x="714847" y="574201"/>
                  </a:cubicBezTo>
                  <a:cubicBezTo>
                    <a:pt x="688756" y="600292"/>
                    <a:pt x="653369" y="614950"/>
                    <a:pt x="616470" y="614950"/>
                  </a:cubicBezTo>
                  <a:lnTo>
                    <a:pt x="139126" y="614950"/>
                  </a:lnTo>
                  <a:cubicBezTo>
                    <a:pt x="102227" y="614950"/>
                    <a:pt x="66840" y="600292"/>
                    <a:pt x="40749" y="574201"/>
                  </a:cubicBezTo>
                  <a:cubicBezTo>
                    <a:pt x="14658" y="548110"/>
                    <a:pt x="0" y="512722"/>
                    <a:pt x="0" y="475824"/>
                  </a:cubicBezTo>
                  <a:lnTo>
                    <a:pt x="0" y="139126"/>
                  </a:lnTo>
                  <a:cubicBezTo>
                    <a:pt x="0" y="102227"/>
                    <a:pt x="14658" y="66840"/>
                    <a:pt x="40749" y="40749"/>
                  </a:cubicBezTo>
                  <a:cubicBezTo>
                    <a:pt x="66840" y="14658"/>
                    <a:pt x="102227" y="0"/>
                    <a:pt x="139126" y="0"/>
                  </a:cubicBezTo>
                  <a:close/>
                </a:path>
              </a:pathLst>
            </a:custGeom>
            <a:solidFill>
              <a:srgbClr val="C9DFDD"/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-19050"/>
              <a:ext cx="755596" cy="63400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3366281" y="5552921"/>
            <a:ext cx="1613759" cy="1313374"/>
            <a:chOff x="0" y="0"/>
            <a:chExt cx="755596" cy="61495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755596" cy="614950"/>
            </a:xfrm>
            <a:custGeom>
              <a:avLst/>
              <a:gdLst/>
              <a:ahLst/>
              <a:cxnLst/>
              <a:rect r="r" b="b" t="t" l="l"/>
              <a:pathLst>
                <a:path h="614950" w="755596">
                  <a:moveTo>
                    <a:pt x="139126" y="0"/>
                  </a:moveTo>
                  <a:lnTo>
                    <a:pt x="616470" y="0"/>
                  </a:lnTo>
                  <a:cubicBezTo>
                    <a:pt x="653369" y="0"/>
                    <a:pt x="688756" y="14658"/>
                    <a:pt x="714847" y="40749"/>
                  </a:cubicBezTo>
                  <a:cubicBezTo>
                    <a:pt x="740938" y="66840"/>
                    <a:pt x="755596" y="102227"/>
                    <a:pt x="755596" y="139126"/>
                  </a:cubicBezTo>
                  <a:lnTo>
                    <a:pt x="755596" y="475824"/>
                  </a:lnTo>
                  <a:cubicBezTo>
                    <a:pt x="755596" y="512722"/>
                    <a:pt x="740938" y="548110"/>
                    <a:pt x="714847" y="574201"/>
                  </a:cubicBezTo>
                  <a:cubicBezTo>
                    <a:pt x="688756" y="600292"/>
                    <a:pt x="653369" y="614950"/>
                    <a:pt x="616470" y="614950"/>
                  </a:cubicBezTo>
                  <a:lnTo>
                    <a:pt x="139126" y="614950"/>
                  </a:lnTo>
                  <a:cubicBezTo>
                    <a:pt x="102227" y="614950"/>
                    <a:pt x="66840" y="600292"/>
                    <a:pt x="40749" y="574201"/>
                  </a:cubicBezTo>
                  <a:cubicBezTo>
                    <a:pt x="14658" y="548110"/>
                    <a:pt x="0" y="512722"/>
                    <a:pt x="0" y="475824"/>
                  </a:cubicBezTo>
                  <a:lnTo>
                    <a:pt x="0" y="139126"/>
                  </a:lnTo>
                  <a:cubicBezTo>
                    <a:pt x="0" y="102227"/>
                    <a:pt x="14658" y="66840"/>
                    <a:pt x="40749" y="40749"/>
                  </a:cubicBezTo>
                  <a:cubicBezTo>
                    <a:pt x="66840" y="14658"/>
                    <a:pt x="102227" y="0"/>
                    <a:pt x="139126" y="0"/>
                  </a:cubicBezTo>
                  <a:close/>
                </a:path>
              </a:pathLst>
            </a:custGeom>
            <a:solidFill>
              <a:srgbClr val="C9DFDD"/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19050"/>
              <a:ext cx="755596" cy="63400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3366281" y="7275715"/>
            <a:ext cx="1613759" cy="1313374"/>
            <a:chOff x="0" y="0"/>
            <a:chExt cx="755596" cy="61495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755596" cy="614950"/>
            </a:xfrm>
            <a:custGeom>
              <a:avLst/>
              <a:gdLst/>
              <a:ahLst/>
              <a:cxnLst/>
              <a:rect r="r" b="b" t="t" l="l"/>
              <a:pathLst>
                <a:path h="614950" w="755596">
                  <a:moveTo>
                    <a:pt x="139126" y="0"/>
                  </a:moveTo>
                  <a:lnTo>
                    <a:pt x="616470" y="0"/>
                  </a:lnTo>
                  <a:cubicBezTo>
                    <a:pt x="653369" y="0"/>
                    <a:pt x="688756" y="14658"/>
                    <a:pt x="714847" y="40749"/>
                  </a:cubicBezTo>
                  <a:cubicBezTo>
                    <a:pt x="740938" y="66840"/>
                    <a:pt x="755596" y="102227"/>
                    <a:pt x="755596" y="139126"/>
                  </a:cubicBezTo>
                  <a:lnTo>
                    <a:pt x="755596" y="475824"/>
                  </a:lnTo>
                  <a:cubicBezTo>
                    <a:pt x="755596" y="512722"/>
                    <a:pt x="740938" y="548110"/>
                    <a:pt x="714847" y="574201"/>
                  </a:cubicBezTo>
                  <a:cubicBezTo>
                    <a:pt x="688756" y="600292"/>
                    <a:pt x="653369" y="614950"/>
                    <a:pt x="616470" y="614950"/>
                  </a:cubicBezTo>
                  <a:lnTo>
                    <a:pt x="139126" y="614950"/>
                  </a:lnTo>
                  <a:cubicBezTo>
                    <a:pt x="102227" y="614950"/>
                    <a:pt x="66840" y="600292"/>
                    <a:pt x="40749" y="574201"/>
                  </a:cubicBezTo>
                  <a:cubicBezTo>
                    <a:pt x="14658" y="548110"/>
                    <a:pt x="0" y="512722"/>
                    <a:pt x="0" y="475824"/>
                  </a:cubicBezTo>
                  <a:lnTo>
                    <a:pt x="0" y="139126"/>
                  </a:lnTo>
                  <a:cubicBezTo>
                    <a:pt x="0" y="102227"/>
                    <a:pt x="14658" y="66840"/>
                    <a:pt x="40749" y="40749"/>
                  </a:cubicBezTo>
                  <a:cubicBezTo>
                    <a:pt x="66840" y="14658"/>
                    <a:pt x="102227" y="0"/>
                    <a:pt x="139126" y="0"/>
                  </a:cubicBezTo>
                  <a:close/>
                </a:path>
              </a:pathLst>
            </a:custGeom>
            <a:solidFill>
              <a:srgbClr val="C9DFDD"/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47" id="47"/>
            <p:cNvSpPr txBox="true"/>
            <p:nvPr/>
          </p:nvSpPr>
          <p:spPr>
            <a:xfrm>
              <a:off x="0" y="-19050"/>
              <a:ext cx="755596" cy="63400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48" id="48"/>
          <p:cNvSpPr/>
          <p:nvPr/>
        </p:nvSpPr>
        <p:spPr>
          <a:xfrm flipH="false" flipV="false" rot="0">
            <a:off x="3783831" y="5820124"/>
            <a:ext cx="778658" cy="778658"/>
          </a:xfrm>
          <a:custGeom>
            <a:avLst/>
            <a:gdLst/>
            <a:ahLst/>
            <a:cxnLst/>
            <a:rect r="r" b="b" t="t" l="l"/>
            <a:pathLst>
              <a:path h="778658" w="778658">
                <a:moveTo>
                  <a:pt x="0" y="0"/>
                </a:moveTo>
                <a:lnTo>
                  <a:pt x="778658" y="0"/>
                </a:lnTo>
                <a:lnTo>
                  <a:pt x="778658" y="778658"/>
                </a:lnTo>
                <a:lnTo>
                  <a:pt x="0" y="7786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9" id="49"/>
          <p:cNvSpPr/>
          <p:nvPr/>
        </p:nvSpPr>
        <p:spPr>
          <a:xfrm flipH="false" flipV="false" rot="0">
            <a:off x="3728911" y="7488153"/>
            <a:ext cx="888499" cy="888499"/>
          </a:xfrm>
          <a:custGeom>
            <a:avLst/>
            <a:gdLst/>
            <a:ahLst/>
            <a:cxnLst/>
            <a:rect r="r" b="b" t="t" l="l"/>
            <a:pathLst>
              <a:path h="888499" w="888499">
                <a:moveTo>
                  <a:pt x="0" y="0"/>
                </a:moveTo>
                <a:lnTo>
                  <a:pt x="888499" y="0"/>
                </a:lnTo>
                <a:lnTo>
                  <a:pt x="888499" y="888499"/>
                </a:lnTo>
                <a:lnTo>
                  <a:pt x="0" y="8884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0" id="50"/>
          <p:cNvSpPr/>
          <p:nvPr/>
        </p:nvSpPr>
        <p:spPr>
          <a:xfrm flipH="false" flipV="false" rot="0">
            <a:off x="3743154" y="4038889"/>
            <a:ext cx="860014" cy="895848"/>
          </a:xfrm>
          <a:custGeom>
            <a:avLst/>
            <a:gdLst/>
            <a:ahLst/>
            <a:cxnLst/>
            <a:rect r="r" b="b" t="t" l="l"/>
            <a:pathLst>
              <a:path h="895848" w="860014">
                <a:moveTo>
                  <a:pt x="0" y="0"/>
                </a:moveTo>
                <a:lnTo>
                  <a:pt x="860013" y="0"/>
                </a:lnTo>
                <a:lnTo>
                  <a:pt x="860013" y="895848"/>
                </a:lnTo>
                <a:lnTo>
                  <a:pt x="0" y="89584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1" id="51"/>
          <p:cNvSpPr txBox="true"/>
          <p:nvPr/>
        </p:nvSpPr>
        <p:spPr>
          <a:xfrm rot="0">
            <a:off x="2622476" y="1900625"/>
            <a:ext cx="10198376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발전 방향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5094339" y="4097694"/>
            <a:ext cx="9552659" cy="710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07"/>
              </a:lnSpc>
              <a:spcBef>
                <a:spcPct val="0"/>
              </a:spcBef>
            </a:pPr>
            <a:r>
              <a:rPr lang="en-US" sz="1900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현재는 기본적인 영상 처리 알고리즘만 구현되어 있습니다. 머신러닝 기반의 객체 인식, 얼굴 인식, 이미지 세그멘테이션 등 고급 알고리즘을 추가하여 기능을 확장할 수 있습니다.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5094339" y="5957612"/>
            <a:ext cx="9552659" cy="427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19"/>
              </a:lnSpc>
              <a:spcBef>
                <a:spcPct val="0"/>
              </a:spcBef>
            </a:pPr>
            <a:r>
              <a:rPr lang="en-US" sz="2300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웹캠이나 동영상 파일을 실시간으로 처리하는 기능을 추가할 수 있습니다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5094339" y="7392903"/>
            <a:ext cx="9552659" cy="1063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83"/>
              </a:lnSpc>
              <a:spcBef>
                <a:spcPct val="0"/>
              </a:spcBef>
            </a:pPr>
            <a:r>
              <a:rPr lang="en-US" sz="2799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영상 처리 작업은 계산량이 많기 때문에 멀티스레딩을 통해 성능을 향상시킬 수 있습니다.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5746289" y="2317812"/>
            <a:ext cx="6795423" cy="852248"/>
            <a:chOff x="0" y="0"/>
            <a:chExt cx="3181762" cy="39904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181762" cy="399040"/>
            </a:xfrm>
            <a:custGeom>
              <a:avLst/>
              <a:gdLst/>
              <a:ahLst/>
              <a:cxnLst/>
              <a:rect r="r" b="b" t="t" l="l"/>
              <a:pathLst>
                <a:path h="399040" w="3181762">
                  <a:moveTo>
                    <a:pt x="33039" y="0"/>
                  </a:moveTo>
                  <a:lnTo>
                    <a:pt x="3148723" y="0"/>
                  </a:lnTo>
                  <a:cubicBezTo>
                    <a:pt x="3157485" y="0"/>
                    <a:pt x="3165889" y="3481"/>
                    <a:pt x="3172085" y="9677"/>
                  </a:cubicBezTo>
                  <a:cubicBezTo>
                    <a:pt x="3178281" y="15873"/>
                    <a:pt x="3181762" y="24277"/>
                    <a:pt x="3181762" y="33039"/>
                  </a:cubicBezTo>
                  <a:lnTo>
                    <a:pt x="3181762" y="366001"/>
                  </a:lnTo>
                  <a:cubicBezTo>
                    <a:pt x="3181762" y="384248"/>
                    <a:pt x="3166970" y="399040"/>
                    <a:pt x="3148723" y="399040"/>
                  </a:cubicBezTo>
                  <a:lnTo>
                    <a:pt x="33039" y="399040"/>
                  </a:lnTo>
                  <a:cubicBezTo>
                    <a:pt x="14792" y="399040"/>
                    <a:pt x="0" y="384248"/>
                    <a:pt x="0" y="366001"/>
                  </a:cubicBezTo>
                  <a:lnTo>
                    <a:pt x="0" y="33039"/>
                  </a:lnTo>
                  <a:cubicBezTo>
                    <a:pt x="0" y="24277"/>
                    <a:pt x="3481" y="15873"/>
                    <a:pt x="9677" y="9677"/>
                  </a:cubicBezTo>
                  <a:cubicBezTo>
                    <a:pt x="15873" y="3481"/>
                    <a:pt x="24277" y="0"/>
                    <a:pt x="33039" y="0"/>
                  </a:cubicBezTo>
                  <a:close/>
                </a:path>
              </a:pathLst>
            </a:custGeom>
            <a:solidFill>
              <a:srgbClr val="C9DFDD"/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19050"/>
              <a:ext cx="3181762" cy="41809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127253" y="2692670"/>
            <a:ext cx="102532" cy="102532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352D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4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6058215" y="2692670"/>
            <a:ext cx="102532" cy="102532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352D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4"/>
                </a:lnSpc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6465547" y="2367251"/>
            <a:ext cx="5356906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THANK YOU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3460321" y="4248150"/>
            <a:ext cx="11383536" cy="1428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99"/>
              </a:lnSpc>
              <a:spcBef>
                <a:spcPct val="0"/>
              </a:spcBef>
            </a:pPr>
            <a:r>
              <a:rPr lang="en-US" sz="10099" strike="noStrike" u="none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감사합니다</a:t>
            </a:r>
          </a:p>
        </p:txBody>
      </p:sp>
      <p:sp>
        <p:nvSpPr>
          <p:cNvPr name="AutoShape 41" id="41"/>
          <p:cNvSpPr/>
          <p:nvPr/>
        </p:nvSpPr>
        <p:spPr>
          <a:xfrm>
            <a:off x="7407636" y="7688218"/>
            <a:ext cx="0" cy="384008"/>
          </a:xfrm>
          <a:prstGeom prst="line">
            <a:avLst/>
          </a:prstGeom>
          <a:ln cap="flat" w="19050">
            <a:solidFill>
              <a:srgbClr val="40352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2" id="42"/>
          <p:cNvSpPr/>
          <p:nvPr/>
        </p:nvSpPr>
        <p:spPr>
          <a:xfrm>
            <a:off x="10851789" y="7709002"/>
            <a:ext cx="0" cy="384008"/>
          </a:xfrm>
          <a:prstGeom prst="line">
            <a:avLst/>
          </a:prstGeom>
          <a:ln cap="flat" w="19050">
            <a:solidFill>
              <a:srgbClr val="40352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3" id="43"/>
          <p:cNvSpPr txBox="true"/>
          <p:nvPr/>
        </p:nvSpPr>
        <p:spPr>
          <a:xfrm rot="0">
            <a:off x="7425968" y="7612018"/>
            <a:ext cx="3444153" cy="511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4"/>
              </a:lnSpc>
              <a:spcBef>
                <a:spcPct val="0"/>
              </a:spcBef>
            </a:pPr>
            <a:r>
              <a:rPr lang="en-US" sz="2800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한기표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CONTENTS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2957319" y="3944398"/>
            <a:ext cx="5818774" cy="852248"/>
            <a:chOff x="0" y="0"/>
            <a:chExt cx="2724474" cy="39904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724474" cy="399040"/>
            </a:xfrm>
            <a:custGeom>
              <a:avLst/>
              <a:gdLst/>
              <a:ahLst/>
              <a:cxnLst/>
              <a:rect r="r" b="b" t="t" l="l"/>
              <a:pathLst>
                <a:path h="399040" w="2724474">
                  <a:moveTo>
                    <a:pt x="38585" y="0"/>
                  </a:moveTo>
                  <a:lnTo>
                    <a:pt x="2685889" y="0"/>
                  </a:lnTo>
                  <a:cubicBezTo>
                    <a:pt x="2696123" y="0"/>
                    <a:pt x="2705937" y="4065"/>
                    <a:pt x="2713173" y="11301"/>
                  </a:cubicBezTo>
                  <a:cubicBezTo>
                    <a:pt x="2720409" y="18537"/>
                    <a:pt x="2724474" y="28351"/>
                    <a:pt x="2724474" y="38585"/>
                  </a:cubicBezTo>
                  <a:lnTo>
                    <a:pt x="2724474" y="360456"/>
                  </a:lnTo>
                  <a:cubicBezTo>
                    <a:pt x="2724474" y="370689"/>
                    <a:pt x="2720409" y="380503"/>
                    <a:pt x="2713173" y="387739"/>
                  </a:cubicBezTo>
                  <a:cubicBezTo>
                    <a:pt x="2705937" y="394975"/>
                    <a:pt x="2696123" y="399040"/>
                    <a:pt x="2685889" y="399040"/>
                  </a:cubicBezTo>
                  <a:lnTo>
                    <a:pt x="38585" y="399040"/>
                  </a:lnTo>
                  <a:cubicBezTo>
                    <a:pt x="28351" y="399040"/>
                    <a:pt x="18537" y="394975"/>
                    <a:pt x="11301" y="387739"/>
                  </a:cubicBezTo>
                  <a:cubicBezTo>
                    <a:pt x="4065" y="380503"/>
                    <a:pt x="0" y="370689"/>
                    <a:pt x="0" y="360456"/>
                  </a:cubicBezTo>
                  <a:lnTo>
                    <a:pt x="0" y="38585"/>
                  </a:lnTo>
                  <a:cubicBezTo>
                    <a:pt x="0" y="28351"/>
                    <a:pt x="4065" y="18537"/>
                    <a:pt x="11301" y="11301"/>
                  </a:cubicBezTo>
                  <a:cubicBezTo>
                    <a:pt x="18537" y="4065"/>
                    <a:pt x="28351" y="0"/>
                    <a:pt x="385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2724474" cy="41809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9511907" y="3944398"/>
            <a:ext cx="5818774" cy="852248"/>
            <a:chOff x="0" y="0"/>
            <a:chExt cx="2724474" cy="39904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2724474" cy="399040"/>
            </a:xfrm>
            <a:custGeom>
              <a:avLst/>
              <a:gdLst/>
              <a:ahLst/>
              <a:cxnLst/>
              <a:rect r="r" b="b" t="t" l="l"/>
              <a:pathLst>
                <a:path h="399040" w="2724474">
                  <a:moveTo>
                    <a:pt x="38585" y="0"/>
                  </a:moveTo>
                  <a:lnTo>
                    <a:pt x="2685889" y="0"/>
                  </a:lnTo>
                  <a:cubicBezTo>
                    <a:pt x="2696123" y="0"/>
                    <a:pt x="2705937" y="4065"/>
                    <a:pt x="2713173" y="11301"/>
                  </a:cubicBezTo>
                  <a:cubicBezTo>
                    <a:pt x="2720409" y="18537"/>
                    <a:pt x="2724474" y="28351"/>
                    <a:pt x="2724474" y="38585"/>
                  </a:cubicBezTo>
                  <a:lnTo>
                    <a:pt x="2724474" y="360456"/>
                  </a:lnTo>
                  <a:cubicBezTo>
                    <a:pt x="2724474" y="370689"/>
                    <a:pt x="2720409" y="380503"/>
                    <a:pt x="2713173" y="387739"/>
                  </a:cubicBezTo>
                  <a:cubicBezTo>
                    <a:pt x="2705937" y="394975"/>
                    <a:pt x="2696123" y="399040"/>
                    <a:pt x="2685889" y="399040"/>
                  </a:cubicBezTo>
                  <a:lnTo>
                    <a:pt x="38585" y="399040"/>
                  </a:lnTo>
                  <a:cubicBezTo>
                    <a:pt x="28351" y="399040"/>
                    <a:pt x="18537" y="394975"/>
                    <a:pt x="11301" y="387739"/>
                  </a:cubicBezTo>
                  <a:cubicBezTo>
                    <a:pt x="4065" y="380503"/>
                    <a:pt x="0" y="370689"/>
                    <a:pt x="0" y="360456"/>
                  </a:cubicBezTo>
                  <a:lnTo>
                    <a:pt x="0" y="38585"/>
                  </a:lnTo>
                  <a:cubicBezTo>
                    <a:pt x="0" y="28351"/>
                    <a:pt x="4065" y="18537"/>
                    <a:pt x="11301" y="11301"/>
                  </a:cubicBezTo>
                  <a:cubicBezTo>
                    <a:pt x="18537" y="4065"/>
                    <a:pt x="28351" y="0"/>
                    <a:pt x="385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0" y="-19050"/>
              <a:ext cx="2724474" cy="41809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2957319" y="5296518"/>
            <a:ext cx="5818774" cy="852248"/>
            <a:chOff x="0" y="0"/>
            <a:chExt cx="2724474" cy="39904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2724474" cy="399040"/>
            </a:xfrm>
            <a:custGeom>
              <a:avLst/>
              <a:gdLst/>
              <a:ahLst/>
              <a:cxnLst/>
              <a:rect r="r" b="b" t="t" l="l"/>
              <a:pathLst>
                <a:path h="399040" w="2724474">
                  <a:moveTo>
                    <a:pt x="38585" y="0"/>
                  </a:moveTo>
                  <a:lnTo>
                    <a:pt x="2685889" y="0"/>
                  </a:lnTo>
                  <a:cubicBezTo>
                    <a:pt x="2696123" y="0"/>
                    <a:pt x="2705937" y="4065"/>
                    <a:pt x="2713173" y="11301"/>
                  </a:cubicBezTo>
                  <a:cubicBezTo>
                    <a:pt x="2720409" y="18537"/>
                    <a:pt x="2724474" y="28351"/>
                    <a:pt x="2724474" y="38585"/>
                  </a:cubicBezTo>
                  <a:lnTo>
                    <a:pt x="2724474" y="360456"/>
                  </a:lnTo>
                  <a:cubicBezTo>
                    <a:pt x="2724474" y="370689"/>
                    <a:pt x="2720409" y="380503"/>
                    <a:pt x="2713173" y="387739"/>
                  </a:cubicBezTo>
                  <a:cubicBezTo>
                    <a:pt x="2705937" y="394975"/>
                    <a:pt x="2696123" y="399040"/>
                    <a:pt x="2685889" y="399040"/>
                  </a:cubicBezTo>
                  <a:lnTo>
                    <a:pt x="38585" y="399040"/>
                  </a:lnTo>
                  <a:cubicBezTo>
                    <a:pt x="28351" y="399040"/>
                    <a:pt x="18537" y="394975"/>
                    <a:pt x="11301" y="387739"/>
                  </a:cubicBezTo>
                  <a:cubicBezTo>
                    <a:pt x="4065" y="380503"/>
                    <a:pt x="0" y="370689"/>
                    <a:pt x="0" y="360456"/>
                  </a:cubicBezTo>
                  <a:lnTo>
                    <a:pt x="0" y="38585"/>
                  </a:lnTo>
                  <a:cubicBezTo>
                    <a:pt x="0" y="28351"/>
                    <a:pt x="4065" y="18537"/>
                    <a:pt x="11301" y="11301"/>
                  </a:cubicBezTo>
                  <a:cubicBezTo>
                    <a:pt x="18537" y="4065"/>
                    <a:pt x="28351" y="0"/>
                    <a:pt x="385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39" id="39"/>
            <p:cNvSpPr txBox="true"/>
            <p:nvPr/>
          </p:nvSpPr>
          <p:spPr>
            <a:xfrm>
              <a:off x="0" y="-19050"/>
              <a:ext cx="2724474" cy="41809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9511907" y="5296518"/>
            <a:ext cx="5818774" cy="852248"/>
            <a:chOff x="0" y="0"/>
            <a:chExt cx="2724474" cy="39904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2724474" cy="399040"/>
            </a:xfrm>
            <a:custGeom>
              <a:avLst/>
              <a:gdLst/>
              <a:ahLst/>
              <a:cxnLst/>
              <a:rect r="r" b="b" t="t" l="l"/>
              <a:pathLst>
                <a:path h="399040" w="2724474">
                  <a:moveTo>
                    <a:pt x="38585" y="0"/>
                  </a:moveTo>
                  <a:lnTo>
                    <a:pt x="2685889" y="0"/>
                  </a:lnTo>
                  <a:cubicBezTo>
                    <a:pt x="2696123" y="0"/>
                    <a:pt x="2705937" y="4065"/>
                    <a:pt x="2713173" y="11301"/>
                  </a:cubicBezTo>
                  <a:cubicBezTo>
                    <a:pt x="2720409" y="18537"/>
                    <a:pt x="2724474" y="28351"/>
                    <a:pt x="2724474" y="38585"/>
                  </a:cubicBezTo>
                  <a:lnTo>
                    <a:pt x="2724474" y="360456"/>
                  </a:lnTo>
                  <a:cubicBezTo>
                    <a:pt x="2724474" y="370689"/>
                    <a:pt x="2720409" y="380503"/>
                    <a:pt x="2713173" y="387739"/>
                  </a:cubicBezTo>
                  <a:cubicBezTo>
                    <a:pt x="2705937" y="394975"/>
                    <a:pt x="2696123" y="399040"/>
                    <a:pt x="2685889" y="399040"/>
                  </a:cubicBezTo>
                  <a:lnTo>
                    <a:pt x="38585" y="399040"/>
                  </a:lnTo>
                  <a:cubicBezTo>
                    <a:pt x="28351" y="399040"/>
                    <a:pt x="18537" y="394975"/>
                    <a:pt x="11301" y="387739"/>
                  </a:cubicBezTo>
                  <a:cubicBezTo>
                    <a:pt x="4065" y="380503"/>
                    <a:pt x="0" y="370689"/>
                    <a:pt x="0" y="360456"/>
                  </a:cubicBezTo>
                  <a:lnTo>
                    <a:pt x="0" y="38585"/>
                  </a:lnTo>
                  <a:cubicBezTo>
                    <a:pt x="0" y="28351"/>
                    <a:pt x="4065" y="18537"/>
                    <a:pt x="11301" y="11301"/>
                  </a:cubicBezTo>
                  <a:cubicBezTo>
                    <a:pt x="18537" y="4065"/>
                    <a:pt x="28351" y="0"/>
                    <a:pt x="385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42" id="42"/>
            <p:cNvSpPr txBox="true"/>
            <p:nvPr/>
          </p:nvSpPr>
          <p:spPr>
            <a:xfrm>
              <a:off x="0" y="-19050"/>
              <a:ext cx="2724474" cy="41809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2957319" y="6644066"/>
            <a:ext cx="5818774" cy="852248"/>
            <a:chOff x="0" y="0"/>
            <a:chExt cx="2724474" cy="39904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2724474" cy="399040"/>
            </a:xfrm>
            <a:custGeom>
              <a:avLst/>
              <a:gdLst/>
              <a:ahLst/>
              <a:cxnLst/>
              <a:rect r="r" b="b" t="t" l="l"/>
              <a:pathLst>
                <a:path h="399040" w="2724474">
                  <a:moveTo>
                    <a:pt x="38585" y="0"/>
                  </a:moveTo>
                  <a:lnTo>
                    <a:pt x="2685889" y="0"/>
                  </a:lnTo>
                  <a:cubicBezTo>
                    <a:pt x="2696123" y="0"/>
                    <a:pt x="2705937" y="4065"/>
                    <a:pt x="2713173" y="11301"/>
                  </a:cubicBezTo>
                  <a:cubicBezTo>
                    <a:pt x="2720409" y="18537"/>
                    <a:pt x="2724474" y="28351"/>
                    <a:pt x="2724474" y="38585"/>
                  </a:cubicBezTo>
                  <a:lnTo>
                    <a:pt x="2724474" y="360456"/>
                  </a:lnTo>
                  <a:cubicBezTo>
                    <a:pt x="2724474" y="370689"/>
                    <a:pt x="2720409" y="380503"/>
                    <a:pt x="2713173" y="387739"/>
                  </a:cubicBezTo>
                  <a:cubicBezTo>
                    <a:pt x="2705937" y="394975"/>
                    <a:pt x="2696123" y="399040"/>
                    <a:pt x="2685889" y="399040"/>
                  </a:cubicBezTo>
                  <a:lnTo>
                    <a:pt x="38585" y="399040"/>
                  </a:lnTo>
                  <a:cubicBezTo>
                    <a:pt x="28351" y="399040"/>
                    <a:pt x="18537" y="394975"/>
                    <a:pt x="11301" y="387739"/>
                  </a:cubicBezTo>
                  <a:cubicBezTo>
                    <a:pt x="4065" y="380503"/>
                    <a:pt x="0" y="370689"/>
                    <a:pt x="0" y="360456"/>
                  </a:cubicBezTo>
                  <a:lnTo>
                    <a:pt x="0" y="38585"/>
                  </a:lnTo>
                  <a:cubicBezTo>
                    <a:pt x="0" y="28351"/>
                    <a:pt x="4065" y="18537"/>
                    <a:pt x="11301" y="11301"/>
                  </a:cubicBezTo>
                  <a:cubicBezTo>
                    <a:pt x="18537" y="4065"/>
                    <a:pt x="28351" y="0"/>
                    <a:pt x="385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45" id="45"/>
            <p:cNvSpPr txBox="true"/>
            <p:nvPr/>
          </p:nvSpPr>
          <p:spPr>
            <a:xfrm>
              <a:off x="0" y="-19050"/>
              <a:ext cx="2724474" cy="41809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9511907" y="6644066"/>
            <a:ext cx="5818774" cy="852248"/>
            <a:chOff x="0" y="0"/>
            <a:chExt cx="2724474" cy="39904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2724474" cy="399040"/>
            </a:xfrm>
            <a:custGeom>
              <a:avLst/>
              <a:gdLst/>
              <a:ahLst/>
              <a:cxnLst/>
              <a:rect r="r" b="b" t="t" l="l"/>
              <a:pathLst>
                <a:path h="399040" w="2724474">
                  <a:moveTo>
                    <a:pt x="38585" y="0"/>
                  </a:moveTo>
                  <a:lnTo>
                    <a:pt x="2685889" y="0"/>
                  </a:lnTo>
                  <a:cubicBezTo>
                    <a:pt x="2696123" y="0"/>
                    <a:pt x="2705937" y="4065"/>
                    <a:pt x="2713173" y="11301"/>
                  </a:cubicBezTo>
                  <a:cubicBezTo>
                    <a:pt x="2720409" y="18537"/>
                    <a:pt x="2724474" y="28351"/>
                    <a:pt x="2724474" y="38585"/>
                  </a:cubicBezTo>
                  <a:lnTo>
                    <a:pt x="2724474" y="360456"/>
                  </a:lnTo>
                  <a:cubicBezTo>
                    <a:pt x="2724474" y="370689"/>
                    <a:pt x="2720409" y="380503"/>
                    <a:pt x="2713173" y="387739"/>
                  </a:cubicBezTo>
                  <a:cubicBezTo>
                    <a:pt x="2705937" y="394975"/>
                    <a:pt x="2696123" y="399040"/>
                    <a:pt x="2685889" y="399040"/>
                  </a:cubicBezTo>
                  <a:lnTo>
                    <a:pt x="38585" y="399040"/>
                  </a:lnTo>
                  <a:cubicBezTo>
                    <a:pt x="28351" y="399040"/>
                    <a:pt x="18537" y="394975"/>
                    <a:pt x="11301" y="387739"/>
                  </a:cubicBezTo>
                  <a:cubicBezTo>
                    <a:pt x="4065" y="380503"/>
                    <a:pt x="0" y="370689"/>
                    <a:pt x="0" y="360456"/>
                  </a:cubicBezTo>
                  <a:lnTo>
                    <a:pt x="0" y="38585"/>
                  </a:lnTo>
                  <a:cubicBezTo>
                    <a:pt x="0" y="28351"/>
                    <a:pt x="4065" y="18537"/>
                    <a:pt x="11301" y="11301"/>
                  </a:cubicBezTo>
                  <a:cubicBezTo>
                    <a:pt x="18537" y="4065"/>
                    <a:pt x="28351" y="0"/>
                    <a:pt x="385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48" id="48"/>
            <p:cNvSpPr txBox="true"/>
            <p:nvPr/>
          </p:nvSpPr>
          <p:spPr>
            <a:xfrm>
              <a:off x="0" y="-19050"/>
              <a:ext cx="2724474" cy="418090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9" id="49"/>
          <p:cNvSpPr txBox="true"/>
          <p:nvPr/>
        </p:nvSpPr>
        <p:spPr>
          <a:xfrm rot="0">
            <a:off x="4246288" y="4015811"/>
            <a:ext cx="4298870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개요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0800877" y="4015811"/>
            <a:ext cx="4298870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기술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4246288" y="5367931"/>
            <a:ext cx="4298870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환경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0800877" y="5367931"/>
            <a:ext cx="4298870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시연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4246288" y="6715478"/>
            <a:ext cx="4298870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구조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0800877" y="6715478"/>
            <a:ext cx="4298870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발전 방향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3243607" y="4015811"/>
            <a:ext cx="636438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1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9798196" y="4015811"/>
            <a:ext cx="636438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4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3243607" y="5365645"/>
            <a:ext cx="636438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2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9798196" y="5365645"/>
            <a:ext cx="636438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5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3243607" y="6720266"/>
            <a:ext cx="636438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9798196" y="6720266"/>
            <a:ext cx="636438" cy="62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9"/>
              </a:lnSpc>
              <a:spcBef>
                <a:spcPct val="0"/>
              </a:spcBef>
            </a:pPr>
            <a:r>
              <a:rPr lang="en-US" sz="3300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6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2957304" y="3432586"/>
            <a:ext cx="5862306" cy="3090595"/>
            <a:chOff x="0" y="0"/>
            <a:chExt cx="908225" cy="47881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908225" cy="478814"/>
            </a:xfrm>
            <a:custGeom>
              <a:avLst/>
              <a:gdLst/>
              <a:ahLst/>
              <a:cxnLst/>
              <a:rect r="r" b="b" t="t" l="l"/>
              <a:pathLst>
                <a:path h="478814" w="908225">
                  <a:moveTo>
                    <a:pt x="30374" y="0"/>
                  </a:moveTo>
                  <a:lnTo>
                    <a:pt x="877850" y="0"/>
                  </a:lnTo>
                  <a:cubicBezTo>
                    <a:pt x="885906" y="0"/>
                    <a:pt x="893632" y="3200"/>
                    <a:pt x="899328" y="8896"/>
                  </a:cubicBezTo>
                  <a:cubicBezTo>
                    <a:pt x="905024" y="14593"/>
                    <a:pt x="908225" y="22319"/>
                    <a:pt x="908225" y="30374"/>
                  </a:cubicBezTo>
                  <a:lnTo>
                    <a:pt x="908225" y="448440"/>
                  </a:lnTo>
                  <a:cubicBezTo>
                    <a:pt x="908225" y="456495"/>
                    <a:pt x="905024" y="464221"/>
                    <a:pt x="899328" y="469918"/>
                  </a:cubicBezTo>
                  <a:cubicBezTo>
                    <a:pt x="893632" y="475614"/>
                    <a:pt x="885906" y="478814"/>
                    <a:pt x="877850" y="478814"/>
                  </a:cubicBezTo>
                  <a:lnTo>
                    <a:pt x="30374" y="478814"/>
                  </a:lnTo>
                  <a:cubicBezTo>
                    <a:pt x="22319" y="478814"/>
                    <a:pt x="14593" y="475614"/>
                    <a:pt x="8896" y="469918"/>
                  </a:cubicBezTo>
                  <a:cubicBezTo>
                    <a:pt x="3200" y="464221"/>
                    <a:pt x="0" y="456495"/>
                    <a:pt x="0" y="448440"/>
                  </a:cubicBezTo>
                  <a:lnTo>
                    <a:pt x="0" y="30374"/>
                  </a:lnTo>
                  <a:cubicBezTo>
                    <a:pt x="0" y="22319"/>
                    <a:pt x="3200" y="14593"/>
                    <a:pt x="8896" y="8896"/>
                  </a:cubicBezTo>
                  <a:cubicBezTo>
                    <a:pt x="14593" y="3200"/>
                    <a:pt x="22319" y="0"/>
                    <a:pt x="30374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187" r="0" b="-13187"/>
              </a:stretch>
            </a:blipFill>
            <a:ln w="19050" cap="rnd">
              <a:solidFill>
                <a:srgbClr val="40352D"/>
              </a:solidFill>
              <a:prstDash val="solid"/>
              <a:round/>
            </a:ln>
          </p:spPr>
        </p:sp>
      </p:grpSp>
      <p:grpSp>
        <p:nvGrpSpPr>
          <p:cNvPr name="Group 32" id="32"/>
          <p:cNvGrpSpPr/>
          <p:nvPr/>
        </p:nvGrpSpPr>
        <p:grpSpPr>
          <a:xfrm rot="0">
            <a:off x="9468390" y="3432586"/>
            <a:ext cx="5862306" cy="3090595"/>
            <a:chOff x="0" y="0"/>
            <a:chExt cx="908225" cy="47881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908225" cy="478814"/>
            </a:xfrm>
            <a:custGeom>
              <a:avLst/>
              <a:gdLst/>
              <a:ahLst/>
              <a:cxnLst/>
              <a:rect r="r" b="b" t="t" l="l"/>
              <a:pathLst>
                <a:path h="478814" w="908225">
                  <a:moveTo>
                    <a:pt x="30374" y="0"/>
                  </a:moveTo>
                  <a:lnTo>
                    <a:pt x="877850" y="0"/>
                  </a:lnTo>
                  <a:cubicBezTo>
                    <a:pt x="885906" y="0"/>
                    <a:pt x="893632" y="3200"/>
                    <a:pt x="899328" y="8896"/>
                  </a:cubicBezTo>
                  <a:cubicBezTo>
                    <a:pt x="905024" y="14593"/>
                    <a:pt x="908225" y="22319"/>
                    <a:pt x="908225" y="30374"/>
                  </a:cubicBezTo>
                  <a:lnTo>
                    <a:pt x="908225" y="448440"/>
                  </a:lnTo>
                  <a:cubicBezTo>
                    <a:pt x="908225" y="456495"/>
                    <a:pt x="905024" y="464221"/>
                    <a:pt x="899328" y="469918"/>
                  </a:cubicBezTo>
                  <a:cubicBezTo>
                    <a:pt x="893632" y="475614"/>
                    <a:pt x="885906" y="478814"/>
                    <a:pt x="877850" y="478814"/>
                  </a:cubicBezTo>
                  <a:lnTo>
                    <a:pt x="30374" y="478814"/>
                  </a:lnTo>
                  <a:cubicBezTo>
                    <a:pt x="22319" y="478814"/>
                    <a:pt x="14593" y="475614"/>
                    <a:pt x="8896" y="469918"/>
                  </a:cubicBezTo>
                  <a:cubicBezTo>
                    <a:pt x="3200" y="464221"/>
                    <a:pt x="0" y="456495"/>
                    <a:pt x="0" y="448440"/>
                  </a:cubicBezTo>
                  <a:lnTo>
                    <a:pt x="0" y="30374"/>
                  </a:lnTo>
                  <a:cubicBezTo>
                    <a:pt x="0" y="22319"/>
                    <a:pt x="3200" y="14593"/>
                    <a:pt x="8896" y="8896"/>
                  </a:cubicBezTo>
                  <a:cubicBezTo>
                    <a:pt x="14593" y="3200"/>
                    <a:pt x="22319" y="0"/>
                    <a:pt x="30374" y="0"/>
                  </a:cubicBezTo>
                  <a:close/>
                </a:path>
              </a:pathLst>
            </a:custGeom>
            <a:blipFill>
              <a:blip r:embed="rId5"/>
              <a:stretch>
                <a:fillRect l="-28518" t="-52334" r="-26127" b="-43099"/>
              </a:stretch>
            </a:blipFill>
            <a:ln w="19050" cap="rnd">
              <a:solidFill>
                <a:srgbClr val="40352D"/>
              </a:solidFill>
              <a:prstDash val="solid"/>
              <a:round/>
            </a:ln>
          </p:spPr>
        </p:sp>
      </p:grpSp>
      <p:sp>
        <p:nvSpPr>
          <p:cNvPr name="TextBox 34" id="34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개요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957304" y="7017073"/>
            <a:ext cx="12373392" cy="1643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367"/>
              </a:lnSpc>
              <a:spcBef>
                <a:spcPct val="0"/>
              </a:spcBef>
            </a:pPr>
            <a:r>
              <a:rPr lang="en-US" sz="2799" strike="noStrike" u="none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본 프로젝트는 </a:t>
            </a:r>
            <a:r>
              <a:rPr lang="en-US" sz="2799" strike="noStrike" u="none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OPENCV 없이</a:t>
            </a:r>
            <a:r>
              <a:rPr lang="en-US" sz="2799" strike="noStrike" u="none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구현한 C언어 DIGITAL IMAGE PROCESSING 프로젝트입니다. 본 프로젝트는 순수 C언어로 디지털 영상처리 알고리즘을 구현하여 영상의 기본적인 처리부터 고급 기능까지 직접 구현하는 것을 목표로 합니다.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2622476" y="4700244"/>
            <a:ext cx="5183976" cy="2591988"/>
          </a:xfrm>
          <a:custGeom>
            <a:avLst/>
            <a:gdLst/>
            <a:ahLst/>
            <a:cxnLst/>
            <a:rect r="r" b="b" t="t" l="l"/>
            <a:pathLst>
              <a:path h="2591988" w="5183976">
                <a:moveTo>
                  <a:pt x="0" y="0"/>
                </a:moveTo>
                <a:lnTo>
                  <a:pt x="5183977" y="0"/>
                </a:lnTo>
                <a:lnTo>
                  <a:pt x="5183977" y="2591988"/>
                </a:lnTo>
                <a:lnTo>
                  <a:pt x="0" y="25919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환경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9046288"/>
            <a:chOff x="0" y="0"/>
            <a:chExt cx="7599513" cy="423566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4235665"/>
            </a:xfrm>
            <a:custGeom>
              <a:avLst/>
              <a:gdLst/>
              <a:ahLst/>
              <a:cxnLst/>
              <a:rect r="r" b="b" t="t" l="l"/>
              <a:pathLst>
                <a:path h="4235665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4221832"/>
                  </a:lnTo>
                  <a:cubicBezTo>
                    <a:pt x="7599513" y="4229472"/>
                    <a:pt x="7593319" y="4235665"/>
                    <a:pt x="7585680" y="4235665"/>
                  </a:cubicBezTo>
                  <a:lnTo>
                    <a:pt x="13833" y="4235665"/>
                  </a:lnTo>
                  <a:cubicBezTo>
                    <a:pt x="6193" y="4235665"/>
                    <a:pt x="0" y="4229472"/>
                    <a:pt x="0" y="4221832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4254715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2622476" y="3476802"/>
            <a:ext cx="10758905" cy="6099605"/>
          </a:xfrm>
          <a:custGeom>
            <a:avLst/>
            <a:gdLst/>
            <a:ahLst/>
            <a:cxnLst/>
            <a:rect r="r" b="b" t="t" l="l"/>
            <a:pathLst>
              <a:path h="6099605" w="10758905">
                <a:moveTo>
                  <a:pt x="0" y="0"/>
                </a:moveTo>
                <a:lnTo>
                  <a:pt x="10758906" y="0"/>
                </a:lnTo>
                <a:lnTo>
                  <a:pt x="10758906" y="6099605"/>
                </a:lnTo>
                <a:lnTo>
                  <a:pt x="0" y="60996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916" r="0" b="-2916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622476" y="1900625"/>
            <a:ext cx="12708220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구조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12383449" y="4146095"/>
            <a:ext cx="3049491" cy="3362991"/>
          </a:xfrm>
          <a:custGeom>
            <a:avLst/>
            <a:gdLst/>
            <a:ahLst/>
            <a:cxnLst/>
            <a:rect r="r" b="b" t="t" l="l"/>
            <a:pathLst>
              <a:path h="3362991" w="3049491">
                <a:moveTo>
                  <a:pt x="0" y="0"/>
                </a:moveTo>
                <a:lnTo>
                  <a:pt x="3049491" y="0"/>
                </a:lnTo>
                <a:lnTo>
                  <a:pt x="3049491" y="3362991"/>
                </a:lnTo>
                <a:lnTo>
                  <a:pt x="0" y="3362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기술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622476" y="3530144"/>
            <a:ext cx="7587887" cy="4825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65"/>
              </a:lnSpc>
            </a:pPr>
            <a:r>
              <a:rPr lang="en-US" sz="2776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C 언어를 사용하여 기본적인 이미지 처리 기능을 구현하는 방법을 보여줍니다. </a:t>
            </a:r>
          </a:p>
          <a:p>
            <a:pPr algn="just">
              <a:lnSpc>
                <a:spcPts val="4331"/>
              </a:lnSpc>
            </a:pPr>
          </a:p>
          <a:p>
            <a:pPr algn="just">
              <a:lnSpc>
                <a:spcPts val="4331"/>
              </a:lnSpc>
            </a:pPr>
            <a:r>
              <a:rPr lang="en-US" sz="2776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주요한 기능들은 이미지의 밝기 조절, 확대/축소, 회전, 대칭 변환, 히스토그램 처리, 엠보싱, 블러링, 샤프닝, 에지 검출 등입니다. </a:t>
            </a:r>
          </a:p>
          <a:p>
            <a:pPr algn="just">
              <a:lnSpc>
                <a:spcPts val="4331"/>
              </a:lnSpc>
            </a:pPr>
          </a:p>
          <a:p>
            <a:pPr algn="just">
              <a:lnSpc>
                <a:spcPts val="4331"/>
              </a:lnSpc>
            </a:pPr>
            <a:r>
              <a:rPr lang="en-US" sz="2776">
                <a:solidFill>
                  <a:srgbClr val="40352D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각각의 기능은 간단한 수학적 연산을 통해 구현되며, 모든 기능이 BMP 파일 형식을 기반으로 작동합니다.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2622476" y="3488775"/>
            <a:ext cx="4092403" cy="3955989"/>
          </a:xfrm>
          <a:custGeom>
            <a:avLst/>
            <a:gdLst/>
            <a:ahLst/>
            <a:cxnLst/>
            <a:rect r="r" b="b" t="t" l="l"/>
            <a:pathLst>
              <a:path h="3955989" w="4092403">
                <a:moveTo>
                  <a:pt x="0" y="0"/>
                </a:moveTo>
                <a:lnTo>
                  <a:pt x="4092403" y="0"/>
                </a:lnTo>
                <a:lnTo>
                  <a:pt x="4092403" y="3955989"/>
                </a:lnTo>
                <a:lnTo>
                  <a:pt x="0" y="3955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7191204" y="3476232"/>
            <a:ext cx="3989740" cy="3968533"/>
          </a:xfrm>
          <a:custGeom>
            <a:avLst/>
            <a:gdLst/>
            <a:ahLst/>
            <a:cxnLst/>
            <a:rect r="r" b="b" t="t" l="l"/>
            <a:pathLst>
              <a:path h="3968533" w="3989740">
                <a:moveTo>
                  <a:pt x="0" y="0"/>
                </a:moveTo>
                <a:lnTo>
                  <a:pt x="3989741" y="0"/>
                </a:lnTo>
                <a:lnTo>
                  <a:pt x="3989741" y="3968532"/>
                </a:lnTo>
                <a:lnTo>
                  <a:pt x="0" y="39685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1657269" y="3490578"/>
            <a:ext cx="3965296" cy="3939841"/>
          </a:xfrm>
          <a:custGeom>
            <a:avLst/>
            <a:gdLst/>
            <a:ahLst/>
            <a:cxnLst/>
            <a:rect r="r" b="b" t="t" l="l"/>
            <a:pathLst>
              <a:path h="3939841" w="3965296">
                <a:moveTo>
                  <a:pt x="0" y="0"/>
                </a:moveTo>
                <a:lnTo>
                  <a:pt x="3965296" y="0"/>
                </a:lnTo>
                <a:lnTo>
                  <a:pt x="3965296" y="3939841"/>
                </a:lnTo>
                <a:lnTo>
                  <a:pt x="0" y="39398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2622476" y="1900625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시연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622476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사진 열기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139873" y="7349514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밝기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593716" y="7335169"/>
            <a:ext cx="409240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352D"/>
                </a:solidFill>
                <a:latin typeface="윤고딕"/>
                <a:ea typeface="윤고딕"/>
                <a:cs typeface="윤고딕"/>
                <a:sym typeface="윤고딕"/>
              </a:rPr>
              <a:t>반전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2622476" y="3591272"/>
            <a:ext cx="7020530" cy="4945328"/>
          </a:xfrm>
          <a:custGeom>
            <a:avLst/>
            <a:gdLst/>
            <a:ahLst/>
            <a:cxnLst/>
            <a:rect r="r" b="b" t="t" l="l"/>
            <a:pathLst>
              <a:path h="4945328" w="7020530">
                <a:moveTo>
                  <a:pt x="0" y="0"/>
                </a:moveTo>
                <a:lnTo>
                  <a:pt x="7020531" y="0"/>
                </a:lnTo>
                <a:lnTo>
                  <a:pt x="7020531" y="4945328"/>
                </a:lnTo>
                <a:lnTo>
                  <a:pt x="0" y="49453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243" t="0" r="-11403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0397625" y="3591272"/>
            <a:ext cx="5403820" cy="4945328"/>
          </a:xfrm>
          <a:custGeom>
            <a:avLst/>
            <a:gdLst/>
            <a:ahLst/>
            <a:cxnLst/>
            <a:rect r="r" b="b" t="t" l="l"/>
            <a:pathLst>
              <a:path h="4945328" w="5403820">
                <a:moveTo>
                  <a:pt x="0" y="0"/>
                </a:moveTo>
                <a:lnTo>
                  <a:pt x="5403820" y="0"/>
                </a:lnTo>
                <a:lnTo>
                  <a:pt x="5403820" y="4945328"/>
                </a:lnTo>
                <a:lnTo>
                  <a:pt x="0" y="49453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7" t="0" r="-2205" b="-2893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2622476" y="1900625"/>
            <a:ext cx="11262782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원본 사진, 저장 코드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895" y="-986755"/>
            <a:ext cx="18397789" cy="12260510"/>
            <a:chOff x="0" y="0"/>
            <a:chExt cx="24530386" cy="163473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17318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634637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086593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259779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0432966" y="0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17318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4637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6593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2259779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0432966" y="4076253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17318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4637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6593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2259779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0432966" y="815250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20"/>
                  </a:lnTo>
                  <a:lnTo>
                    <a:pt x="0" y="409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17318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634637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6593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2259779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0432966" y="12249927"/>
              <a:ext cx="4097420" cy="4097420"/>
            </a:xfrm>
            <a:custGeom>
              <a:avLst/>
              <a:gdLst/>
              <a:ahLst/>
              <a:cxnLst/>
              <a:rect r="r" b="b" t="t" l="l"/>
              <a:pathLst>
                <a:path h="4097420" w="4097420">
                  <a:moveTo>
                    <a:pt x="0" y="0"/>
                  </a:moveTo>
                  <a:lnTo>
                    <a:pt x="4097420" y="0"/>
                  </a:lnTo>
                  <a:lnTo>
                    <a:pt x="4097420" y="4097419"/>
                  </a:lnTo>
                  <a:lnTo>
                    <a:pt x="0" y="4097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028700" y="936185"/>
            <a:ext cx="16230600" cy="8414630"/>
            <a:chOff x="0" y="0"/>
            <a:chExt cx="7599513" cy="393990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599513" cy="3939909"/>
            </a:xfrm>
            <a:custGeom>
              <a:avLst/>
              <a:gdLst/>
              <a:ahLst/>
              <a:cxnLst/>
              <a:rect r="r" b="b" t="t" l="l"/>
              <a:pathLst>
                <a:path h="3939909" w="7599513">
                  <a:moveTo>
                    <a:pt x="13833" y="0"/>
                  </a:moveTo>
                  <a:lnTo>
                    <a:pt x="7585680" y="0"/>
                  </a:lnTo>
                  <a:cubicBezTo>
                    <a:pt x="7593319" y="0"/>
                    <a:pt x="7599513" y="6193"/>
                    <a:pt x="7599513" y="13833"/>
                  </a:cubicBezTo>
                  <a:lnTo>
                    <a:pt x="7599513" y="3926076"/>
                  </a:lnTo>
                  <a:cubicBezTo>
                    <a:pt x="7599513" y="3933716"/>
                    <a:pt x="7593319" y="3939909"/>
                    <a:pt x="7585680" y="3939909"/>
                  </a:cubicBezTo>
                  <a:lnTo>
                    <a:pt x="13833" y="3939909"/>
                  </a:lnTo>
                  <a:cubicBezTo>
                    <a:pt x="6193" y="3939909"/>
                    <a:pt x="0" y="3933716"/>
                    <a:pt x="0" y="3926076"/>
                  </a:cubicBezTo>
                  <a:lnTo>
                    <a:pt x="0" y="13833"/>
                  </a:lnTo>
                  <a:cubicBezTo>
                    <a:pt x="0" y="6193"/>
                    <a:pt x="6193" y="0"/>
                    <a:pt x="13833" y="0"/>
                  </a:cubicBezTo>
                  <a:close/>
                </a:path>
              </a:pathLst>
            </a:custGeom>
            <a:solidFill>
              <a:srgbClr val="FDF7F2"/>
            </a:solidFill>
            <a:ln w="28575" cap="rnd">
              <a:solidFill>
                <a:srgbClr val="40352D"/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7599513" cy="3958959"/>
            </a:xfrm>
            <a:prstGeom prst="rect">
              <a:avLst/>
            </a:prstGeom>
          </p:spPr>
          <p:txBody>
            <a:bodyPr anchor="ctr" rtlCol="false" tIns="28575" lIns="28575" bIns="28575" rIns="28575"/>
            <a:lstStyle/>
            <a:p>
              <a:pPr algn="ctr" marL="0" indent="0" lvl="0">
                <a:lnSpc>
                  <a:spcPts val="149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2622476" y="1435607"/>
            <a:ext cx="739955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14"/>
              </a:lnSpc>
            </a:pPr>
            <a:r>
              <a:rPr lang="en-US" sz="8845">
                <a:solidFill>
                  <a:srgbClr val="40352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반전 코드</a:t>
            </a:r>
          </a:p>
        </p:txBody>
      </p:sp>
      <p:sp>
        <p:nvSpPr>
          <p:cNvPr name="Freeform 31" id="31"/>
          <p:cNvSpPr/>
          <p:nvPr/>
        </p:nvSpPr>
        <p:spPr>
          <a:xfrm flipH="false" flipV="false" rot="0">
            <a:off x="2622476" y="2989554"/>
            <a:ext cx="10130130" cy="5773507"/>
          </a:xfrm>
          <a:custGeom>
            <a:avLst/>
            <a:gdLst/>
            <a:ahLst/>
            <a:cxnLst/>
            <a:rect r="r" b="b" t="t" l="l"/>
            <a:pathLst>
              <a:path h="5773507" w="10130130">
                <a:moveTo>
                  <a:pt x="0" y="0"/>
                </a:moveTo>
                <a:lnTo>
                  <a:pt x="10130131" y="0"/>
                </a:lnTo>
                <a:lnTo>
                  <a:pt x="10130131" y="5773507"/>
                </a:lnTo>
                <a:lnTo>
                  <a:pt x="0" y="57735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353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DAGL0nuA1M0</dc:identifier>
  <dcterms:modified xsi:type="dcterms:W3CDTF">2011-08-01T06:04:30Z</dcterms:modified>
  <cp:revision>1</cp:revision>
  <dc:title>민트색 크림색 그룹 프로젝트 프레젠테이션</dc:title>
</cp:coreProperties>
</file>

<file path=docProps/thumbnail.jpeg>
</file>